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1F6BA40-D87F-5849-A0BC-83A48071BD97}" type="datetimeFigureOut">
              <a:rPr lang="en-US" smtClean="0"/>
              <a:pPr/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5216758A-3C91-0649-9671-79F17386E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theonion.com/video/report-finds-troubling-rise-in-teen-uranium-enrich,1917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Muller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Fuel for fission: Uranium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26467" y="629630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/>
              <a:t>http://www.world-nuclear.org/info/inf75.</a:t>
            </a:r>
            <a:r>
              <a:rPr lang="en-US" sz="1100" dirty="0" smtClean="0"/>
              <a:t>html</a:t>
            </a:r>
          </a:p>
          <a:p>
            <a:pPr algn="r"/>
            <a:r>
              <a:rPr lang="en-US" sz="1100" dirty="0" err="1" smtClean="0"/>
              <a:t>http</a:t>
            </a:r>
            <a:r>
              <a:rPr lang="en-US" sz="1100" dirty="0" err="1" smtClean="0"/>
              <a:t>://watd.wuthering-heights.co.uk/nuclear/images/uranium-map.gif</a:t>
            </a:r>
            <a:endParaRPr lang="en-US" sz="1100" dirty="0" smtClean="0"/>
          </a:p>
          <a:p>
            <a:pPr algn="r"/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761" y="2009990"/>
            <a:ext cx="3599039" cy="23009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461" y="5803268"/>
            <a:ext cx="565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Plutonium – artificial byproduct of nuclear reactions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 Thorium?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0" y="1447510"/>
            <a:ext cx="4367690" cy="3953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4491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-235 is fissile, but U-238 </a:t>
            </a:r>
            <a:r>
              <a:rPr lang="en-US" dirty="0" smtClean="0"/>
              <a:t>is far </a:t>
            </a:r>
            <a:r>
              <a:rPr lang="en-US" dirty="0" smtClean="0"/>
              <a:t>more common. </a:t>
            </a:r>
          </a:p>
          <a:p>
            <a:r>
              <a:rPr lang="en-US" dirty="0" smtClean="0"/>
              <a:t>Enrichment brings concentration from 0.7% to around 3% for nuclear reactors. (90%+ for nuclear weapons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Gas diffusion, centrifuge separation, laser separation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757" y="1600200"/>
            <a:ext cx="2466083" cy="32300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/>
              <a:t>http://</a:t>
            </a:r>
            <a:r>
              <a:rPr lang="en-US" sz="1100" dirty="0" err="1" smtClean="0"/>
              <a:t>backtothefuture.wikia.com</a:t>
            </a:r>
            <a:r>
              <a:rPr lang="en-US" sz="1100" dirty="0" smtClean="0"/>
              <a:t>/wiki/Plutonium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404781" y="5285166"/>
            <a:ext cx="8739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http://www.theonion.com/video/report-finds-troubling-rise-in-teen-uranium-enrich,19175/</a:t>
            </a:r>
            <a:endParaRPr lang="en-US" sz="14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7" y="1761564"/>
            <a:ext cx="8656901" cy="46592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Thermal reactor</a:t>
            </a:r>
          </a:p>
          <a:p>
            <a:pPr lvl="1"/>
            <a:r>
              <a:rPr lang="en-US" dirty="0" smtClean="0"/>
              <a:t>Light water reactor</a:t>
            </a:r>
          </a:p>
          <a:p>
            <a:pPr lvl="2"/>
            <a:r>
              <a:rPr lang="en-US" dirty="0" smtClean="0"/>
              <a:t>Pressurized water reactor</a:t>
            </a:r>
          </a:p>
          <a:p>
            <a:pPr lvl="2"/>
            <a:r>
              <a:rPr lang="en-US" dirty="0" smtClean="0"/>
              <a:t>Boiling water reactor</a:t>
            </a:r>
          </a:p>
          <a:p>
            <a:pPr lvl="1"/>
            <a:r>
              <a:rPr lang="en-US" dirty="0" smtClean="0"/>
              <a:t>Molten salt, pebble bed</a:t>
            </a:r>
          </a:p>
          <a:p>
            <a:r>
              <a:rPr lang="en-US" dirty="0" smtClean="0"/>
              <a:t>Fast reactors</a:t>
            </a:r>
          </a:p>
          <a:p>
            <a:pPr lvl="1"/>
            <a:r>
              <a:rPr lang="en-US" dirty="0" smtClean="0"/>
              <a:t>Liquid metal cooled reactor</a:t>
            </a:r>
          </a:p>
          <a:p>
            <a:r>
              <a:rPr lang="en-US" dirty="0" smtClean="0"/>
              <a:t>Hybrid reactors?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Metrics of </a:t>
            </a:r>
            <a:r>
              <a:rPr lang="en-US" dirty="0" smtClean="0"/>
              <a:t>success: </a:t>
            </a:r>
            <a:r>
              <a:rPr lang="en-US" dirty="0" err="1" smtClean="0"/>
              <a:t>burnup</a:t>
            </a:r>
            <a:r>
              <a:rPr lang="en-US" dirty="0" smtClean="0"/>
              <a:t>, what kind of fuel can be used, safety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618" y="1431058"/>
            <a:ext cx="4454416" cy="4048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1242" y="6488668"/>
            <a:ext cx="5076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http://www.euronuclear.org/info/energy-</a:t>
            </a:r>
            <a:r>
              <a:rPr lang="en-US" sz="1200" dirty="0" err="1" smtClean="0"/>
              <a:t>uses.htm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Safety, Waste,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products of </a:t>
            </a:r>
            <a:r>
              <a:rPr lang="en-US" dirty="0" smtClean="0"/>
              <a:t>fission; called </a:t>
            </a:r>
            <a:r>
              <a:rPr lang="en-US" i="1" dirty="0" smtClean="0"/>
              <a:t>spent fuel </a:t>
            </a:r>
            <a:r>
              <a:rPr lang="en-US" dirty="0" smtClean="0"/>
              <a:t>when non-</a:t>
            </a:r>
            <a:r>
              <a:rPr lang="en-US" dirty="0" err="1" smtClean="0"/>
              <a:t>reactable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2926701"/>
            <a:ext cx="3879098" cy="2909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1957" y="615918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http://</a:t>
            </a:r>
            <a:r>
              <a:rPr lang="en-US" sz="1200" dirty="0" err="1" smtClean="0"/>
              <a:t>en.wikipedia.org/wiki/</a:t>
            </a:r>
            <a:r>
              <a:rPr lang="en-US" sz="1200" dirty="0" err="1" smtClean="0"/>
              <a:t>File:Carso_Fuel_pool.jpg</a:t>
            </a:r>
            <a:endParaRPr lang="en-US" sz="1200" dirty="0" smtClean="0"/>
          </a:p>
          <a:p>
            <a:pPr algn="r"/>
            <a:r>
              <a:rPr lang="en-US" sz="1200" dirty="0" smtClean="0"/>
              <a:t>http://upload.wikimedia.org/wikipedia/commons/e/e9/WIPP-04.jpeg</a:t>
            </a:r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105835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nuclear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3211100" cy="3953436"/>
          </a:xfrm>
        </p:spPr>
        <p:txBody>
          <a:bodyPr>
            <a:normAutofit/>
          </a:bodyPr>
          <a:lstStyle/>
          <a:p>
            <a:r>
              <a:rPr lang="en-US" b="0" dirty="0" smtClean="0"/>
              <a:t>Total amount of available fuel </a:t>
            </a:r>
          </a:p>
          <a:p>
            <a:pPr lvl="1"/>
            <a:r>
              <a:rPr lang="en-US" b="0" dirty="0" smtClean="0"/>
              <a:t>80 years at current usage</a:t>
            </a:r>
          </a:p>
          <a:p>
            <a:r>
              <a:rPr lang="en-US" b="0" dirty="0" smtClean="0"/>
              <a:t>High capital cost of facilities</a:t>
            </a:r>
          </a:p>
          <a:p>
            <a:r>
              <a:rPr lang="en-US" b="0" dirty="0" smtClean="0"/>
              <a:t>Policy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563" y="1882587"/>
            <a:ext cx="4927486" cy="3729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0563" y="6350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http://en.wikipedia.org/wiki/File:Nuclear_Power_Plant_2.jpg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long-term yield from nuclear fission?</a:t>
            </a:r>
          </a:p>
          <a:p>
            <a:r>
              <a:rPr lang="en-US" dirty="0" smtClean="0"/>
              <a:t>What gains can be made in fission due to advances in technologies (in reactors, enrichment, etc.) ?</a:t>
            </a:r>
          </a:p>
          <a:p>
            <a:r>
              <a:rPr lang="en-US" dirty="0" smtClean="0"/>
              <a:t>Understand the physics of </a:t>
            </a:r>
            <a:r>
              <a:rPr lang="en-US" dirty="0" err="1" smtClean="0"/>
              <a:t>nuclues</a:t>
            </a:r>
            <a:r>
              <a:rPr lang="en-US" dirty="0" smtClean="0"/>
              <a:t> interactions related to fission</a:t>
            </a:r>
          </a:p>
          <a:p>
            <a:r>
              <a:rPr lang="en-US" dirty="0" smtClean="0"/>
              <a:t>What are the byproducts of fission?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284</TotalTime>
  <Words>313</Words>
  <Application>Microsoft Macintosh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Orbit</vt:lpstr>
      <vt:lpstr>Nuclear Energy</vt:lpstr>
      <vt:lpstr>Fuel for fission: Uranium</vt:lpstr>
      <vt:lpstr>Enrichment</vt:lpstr>
      <vt:lpstr>Types of Reactors</vt:lpstr>
      <vt:lpstr>Safety, Waste, Etc.</vt:lpstr>
      <vt:lpstr>Limits to nuclear fission</vt:lpstr>
      <vt:lpstr>Questions &amp; Further Work</vt:lpstr>
    </vt:vector>
  </TitlesOfParts>
  <Company>Harvey Mudd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</dc:title>
  <dc:creator>Ryan Muller</dc:creator>
  <cp:lastModifiedBy>Ryan Muller</cp:lastModifiedBy>
  <cp:revision>5</cp:revision>
  <dcterms:created xsi:type="dcterms:W3CDTF">2011-02-15T22:09:55Z</dcterms:created>
  <dcterms:modified xsi:type="dcterms:W3CDTF">2011-02-16T01:38:59Z</dcterms:modified>
</cp:coreProperties>
</file>